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42659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(преимущественно снег). Ветер юго-западный 9-14 м/с. Температура воздуха ночью 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на 14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(преимущественно снег).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8100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546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2021-07-01T03:56:27Z</cp:lastPrinted>
  <dcterms:created xsi:type="dcterms:W3CDTF">2018-03-27T06:03:00Z</dcterms:created>
  <dcterms:modified xsi:type="dcterms:W3CDTF">2024-03-13T08:48:50Z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