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94042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65367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</a:rPr>
              <a:t>облачность, без </a:t>
            </a:r>
            <a:r>
              <a:rPr lang="ru-RU" sz="1100" smtClean="0">
                <a:latin typeface="Times New Roman" panose="02020603050405020304" pitchFamily="18" charset="0"/>
              </a:rPr>
              <a:t>осадков, днем </a:t>
            </a:r>
            <a:r>
              <a:rPr lang="ru-RU" sz="1100" dirty="0">
                <a:latin typeface="Times New Roman" panose="02020603050405020304" pitchFamily="18" charset="0"/>
              </a:rPr>
              <a:t>пыльная буря. Ветер северо-восточный с переходом на юго-восточный 9-14, днем порывы 15-20 м/с. Температура воздуха ночью 1-3 мороза, днем 8-10 тепла.</a:t>
            </a:r>
            <a:br>
              <a:rPr lang="ru-RU" sz="1100" dirty="0">
                <a:latin typeface="Times New Roman" panose="02020603050405020304" pitchFamily="18" charset="0"/>
              </a:rPr>
            </a:b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25060</TotalTime>
  <Words>564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3229</cp:revision>
  <cp:lastPrinted>2021-10-15T03:50:29Z</cp:lastPrinted>
  <dcterms:created xsi:type="dcterms:W3CDTF">2018-03-27T06:03:00Z</dcterms:created>
  <dcterms:modified xsi:type="dcterms:W3CDTF">2024-03-13T07:55:54Z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