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76B5153-3460-45F6-A956-42761E1957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904182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F3AD3-2853-4344-8F81-283786BB8C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203A1-56BC-4944-8099-B9AED282D7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199E3-66AA-44BD-A32C-F8152A2244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C1875-DD1A-48D5-AF3A-023DE43B67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64760-79BA-4F39-89F9-DC88EDAEE7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1A4D4-5A99-449E-802C-1576827618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E9F5B-3374-4421-B126-C7DA41B799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47B07-0DFF-43DB-9F7E-B1B9CEA7CC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8EC2B-A874-42EF-8991-4B5A8E3D42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00B30-8800-4F82-A7A7-6FA7610C28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DCAB-979B-4161-A4AB-A2C566BA1C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EBEF0CD-97D9-4164-8F9E-1B9D22365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временами осадки (дождь, снег), туман, на дорогах гололедица.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северо</a:t>
            </a:r>
            <a:r>
              <a:rPr lang="ru-RU" dirty="0">
                <a:solidFill>
                  <a:schemeClr val="tx1"/>
                </a:solidFill>
              </a:rPr>
              <a:t>-западный </a:t>
            </a:r>
            <a:r>
              <a:rPr lang="kk-KZ" dirty="0" smtClean="0">
                <a:solidFill>
                  <a:schemeClr val="tx1"/>
                </a:solidFill>
              </a:rPr>
              <a:t>2-7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3-5 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dirty="0" smtClean="0">
                <a:solidFill>
                  <a:schemeClr val="tx1"/>
                </a:solidFill>
              </a:rPr>
              <a:t>снег.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6-8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kk-KZ" altLang="en-US" sz="1100" b="1" dirty="0" smtClean="0">
                <a:solidFill>
                  <a:schemeClr val="tx1"/>
                </a:solidFill>
                <a:sym typeface="+mn-ea"/>
              </a:rPr>
              <a:t>4 </a:t>
            </a:r>
            <a:r>
              <a:rPr lang="kk-KZ" altLang="en-US" sz="1100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</a:t>
            </a:r>
            <a:r>
              <a:rPr lang="kk-KZ" sz="1100" b="1" dirty="0" smtClean="0">
                <a:solidFill>
                  <a:schemeClr val="tx1"/>
                </a:solidFill>
                <a:sym typeface="+mn-ea"/>
              </a:rPr>
              <a:t>5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altLang="en-US" sz="1100" b="1" dirty="0" smtClean="0"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altLang="ru-RU" b="1" dirty="0" smtClean="0">
                <a:solidFill>
                  <a:schemeClr val="tx1"/>
                </a:solidFill>
                <a:cs typeface="Times New Roman" pitchFamily="18" charset="0"/>
              </a:rPr>
              <a:t>3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381946"/>
              </p:ext>
            </p:extLst>
          </p:nvPr>
        </p:nvGraphicFramePr>
        <p:xfrm>
          <a:off x="5026025" y="4081463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18878</TotalTime>
  <Words>790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4367</cp:revision>
  <cp:lastPrinted>2021-07-01T09:11:30Z</cp:lastPrinted>
  <dcterms:created xsi:type="dcterms:W3CDTF">2018-03-27T06:03:00Z</dcterms:created>
  <dcterms:modified xsi:type="dcterms:W3CDTF">2024-03-13T07:03:18Z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