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376729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</a:t>
            </a:r>
            <a:r>
              <a:rPr lang="ru-RU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еременная облачность, без осадков. Ветер северо-западный 9-14 м/с. Температура воздуха ночью 13-15, днем 8-10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небольшой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 7-12 м/с. Температура воздуха  11-13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727938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марта, ночью 15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30028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4963</cp:revision>
  <cp:lastPrinted>2021-11-30T05:55:24Z</cp:lastPrinted>
  <dcterms:created xsi:type="dcterms:W3CDTF">2018-03-27T06:03:00Z</dcterms:created>
  <dcterms:modified xsi:type="dcterms:W3CDTF">2024-03-13T06:01:58Z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