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472259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71 </a:t>
                      </a:r>
                      <a:r>
                        <a:rPr lang="kk-KZ" altLang="x-none" sz="1600" b="1" i="1"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433738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 таңертең және күндіз қатты жаңбыр, найзағай болады.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найзағай кезінде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13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13695</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3179</cp:revision>
  <cp:lastPrinted>2021-07-01T03:56:27Z</cp:lastPrinted>
  <dcterms:created xsi:type="dcterms:W3CDTF">2018-03-27T06:03:00Z</dcterms:created>
  <dcterms:modified xsi:type="dcterms:W3CDTF">2024-03-11T07:23:31Z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