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21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293899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түнде аздаған қар, күндіз жауын-шашын (көбінесе жаңбыр</a:t>
            </a:r>
            <a:r>
              <a:rPr lang="en-US"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тұман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түнде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күндіз 7-12, екпіні 15 м/с. Ауа температурасы түнде 3-5° 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солтүстік-батыстан соғады, күші 7-12 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33222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18629</TotalTime>
  <Words>596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3359</cp:revision>
  <cp:lastPrinted>2021-07-01T03:56:27Z</cp:lastPrinted>
  <dcterms:created xsi:type="dcterms:W3CDTF">2018-03-27T06:03:00Z</dcterms:created>
  <dcterms:modified xsi:type="dcterms:W3CDTF">2024-03-11T08:32:50Z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