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571740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№71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12</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11</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 /с.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12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 /с.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a:latin typeface="Times New Roman" pitchFamily="18" charset="0"/>
                <a:cs typeface="Times New Roman" pitchFamily="18" charset="0"/>
              </a:rPr>
              <a:t>аяз.</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11</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деп күтіледі.</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551942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216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0,431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401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0,375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 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18435</TotalTime>
  <Words>601</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3427</cp:revision>
  <cp:lastPrinted>2021-07-01T07:38:07Z</cp:lastPrinted>
  <dcterms:created xsi:type="dcterms:W3CDTF">2018-03-27T06:03:00Z</dcterms:created>
  <dcterms:modified xsi:type="dcterms:W3CDTF">2024-03-11T11:01:44Z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