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p:scale>
          <a:sx n="98" d="100"/>
          <a:sy n="98" d="100"/>
        </p:scale>
        <p:origin x="2611" y="1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02555906"/>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smtClean="0">
                <a:solidFill>
                  <a:srgbClr val="000000"/>
                </a:solidFill>
                <a:latin typeface="Times New Roman" panose="02020603050405020304" pitchFamily="18" charset="0"/>
                <a:cs typeface="Times New Roman" panose="02020603050405020304" pitchFamily="18" charset="0"/>
              </a:rPr>
              <a:t>ж.  11 </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12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кейде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көбінесе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көктайғақ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12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err="1" smtClean="0">
                <a:solidFill>
                  <a:srgbClr val="000000"/>
                </a:solidFill>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2024 </a:t>
            </a:r>
            <a:r>
              <a:rPr lang="ru-RU" sz="1200" b="1" dirty="0">
                <a:solidFill>
                  <a:srgbClr val="000000"/>
                </a:solidFill>
                <a:latin typeface="Times New Roman" panose="02020603050405020304" pitchFamily="18" charset="0"/>
                <a:cs typeface="Times New Roman" panose="02020603050405020304" pitchFamily="18" charset="0"/>
              </a:rPr>
              <a:t>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12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кейде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көбінесе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көктайғақ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a:t>
            </a:r>
            <a:r>
              <a:rPr lang="ru-RU" sz="1200" dirty="0">
                <a:latin typeface="Times New Roman" pitchFamily="18" charset="0"/>
                <a:cs typeface="Times New Roman" pitchFamily="18" charset="0"/>
              </a:rPr>
              <a:t>градус </a:t>
            </a:r>
            <a:r>
              <a:rPr lang="ru-RU" sz="1200" smtClean="0">
                <a:latin typeface="Times New Roman" pitchFamily="18" charset="0"/>
                <a:cs typeface="Times New Roman" pitchFamily="18" charset="0"/>
              </a:rPr>
              <a:t>аяз.</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136337"/>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a:t>
            </a:r>
            <a:r>
              <a:rPr lang="kk-KZ" altLang="en-US" sz="1200" dirty="0" smtClean="0">
                <a:solidFill>
                  <a:schemeClr val="tx1"/>
                </a:solidFill>
                <a:latin typeface="Times New Roman" pitchFamily="18" charset="0"/>
                <a:cs typeface="Times New Roman" pitchFamily="18" charset="0"/>
                <a:sym typeface="+mn-ea"/>
              </a:rPr>
              <a:t>қала </a:t>
            </a:r>
            <a:r>
              <a:rPr lang="kk-KZ" altLang="en-US" sz="1200" dirty="0">
                <a:solidFill>
                  <a:schemeClr val="tx1"/>
                </a:solidFill>
                <a:latin typeface="Times New Roman" pitchFamily="18" charset="0"/>
                <a:cs typeface="Times New Roman" pitchFamily="18" charset="0"/>
                <a:sym typeface="+mn-ea"/>
              </a:rPr>
              <a:t>атмосферасында ластаушы заттардың </a:t>
            </a:r>
            <a:r>
              <a:rPr lang="kk-KZ" altLang="en-US" sz="1200"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smtClean="0">
                <a:solidFill>
                  <a:srgbClr val="000000"/>
                </a:solidFill>
                <a:latin typeface="Times New Roman" panose="02020603050405020304" pitchFamily="18" charset="0"/>
              </a:rPr>
              <a:t>төмен</a:t>
            </a:r>
            <a:r>
              <a:rPr lang="kk-KZ" altLang="en-US" sz="1200" b="1"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1784084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322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2,013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323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1,075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1766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0,353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Косубаева А. Ж./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18915</TotalTime>
  <Words>606</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3491</cp:revision>
  <cp:lastPrinted>2021-07-01T07:38:07Z</cp:lastPrinted>
  <dcterms:created xsi:type="dcterms:W3CDTF">2018-03-27T06:03:00Z</dcterms:created>
  <dcterms:modified xsi:type="dcterms:W3CDTF">2024-03-11T10:51:48Z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