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444"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4455529"/>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№71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61616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11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123658"/>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1</a:t>
            </a:r>
            <a:r>
              <a:rPr lang="kk-KZ" altLang="ru-RU" sz="1200" b="1" dirty="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наурызға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11 наурыз сағ. </a:t>
            </a:r>
            <a:r>
              <a:rPr lang="ru-RU" altLang="ru-RU" sz="1200" b="1" dirty="0" smtClean="0">
                <a:latin typeface="Times New Roman" panose="02020603050405020304" pitchFamily="18" charset="0"/>
                <a:cs typeface="Times New Roman" panose="02020603050405020304" pitchFamily="18" charset="0"/>
              </a:rPr>
              <a:t>20-дан </a:t>
            </a:r>
            <a:r>
              <a:rPr lang="" altLang="ru-RU" sz="1200" b="1" dirty="0" smtClean="0">
                <a:latin typeface="Times New Roman" panose="02020603050405020304" pitchFamily="18" charset="0"/>
                <a:cs typeface="Times New Roman" panose="02020603050405020304" pitchFamily="18" charset="0"/>
              </a:rPr>
              <a:t>1</a:t>
            </a:r>
            <a:r>
              <a:rPr lang="kk-KZ" altLang="ru-RU" sz="1200" b="1" dirty="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Б</a:t>
            </a:r>
            <a:r>
              <a:rPr lang="kk-KZ" sz="1200" dirty="0" smtClean="0">
                <a:solidFill>
                  <a:prstClr val="black"/>
                </a:solidFill>
                <a:latin typeface="Times New Roman" panose="02020603050405020304" pitchFamily="18" charset="0"/>
                <a:ea typeface="Calibri" panose="020F0502020204030204" pitchFamily="34" charset="0"/>
              </a:rPr>
              <a:t>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түнде аздаған қар, күндіз жауын-шашын (көбінесе жаңбыр</a:t>
            </a:r>
            <a:r>
              <a:rPr lang="en-US"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о</a:t>
            </a:r>
            <a:r>
              <a:rPr lang="kk-KZ" sz="1200" dirty="0" smtClean="0">
                <a:solidFill>
                  <a:prstClr val="black"/>
                </a:solidFill>
                <a:latin typeface="Times New Roman" pitchFamily="18" charset="0"/>
                <a:cs typeface="Times New Roman" pitchFamily="18" charset="0"/>
              </a:rPr>
              <a:t>ңтүстік</a:t>
            </a:r>
            <a:r>
              <a:rPr lang="ru-RU" sz="1200" dirty="0" smtClean="0">
                <a:solidFill>
                  <a:prstClr val="black"/>
                </a:solidFill>
                <a:latin typeface="Times New Roman" pitchFamily="18" charset="0"/>
                <a:cs typeface="Times New Roman" pitchFamily="18" charset="0"/>
              </a:rPr>
              <a:t>-</a:t>
            </a:r>
            <a:r>
              <a:rPr lang="ru-RU" sz="1200" dirty="0" err="1" smtClean="0">
                <a:solidFill>
                  <a:prstClr val="black"/>
                </a:solidFill>
                <a:latin typeface="Times New Roman" pitchFamily="18" charset="0"/>
                <a:cs typeface="Times New Roman" pitchFamily="18" charset="0"/>
              </a:rPr>
              <a:t>шығыстан</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соғады, </a:t>
            </a:r>
            <a:r>
              <a:rPr lang="kk-KZ" sz="1200" dirty="0" smtClean="0">
                <a:solidFill>
                  <a:prstClr val="black"/>
                </a:solidFill>
                <a:latin typeface="Times New Roman" pitchFamily="18" charset="0"/>
                <a:cs typeface="Times New Roman" pitchFamily="18" charset="0"/>
              </a:rPr>
              <a:t>түнде күші 2-7, күндіз 7-12, екпіні 15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3-5° </a:t>
            </a:r>
            <a:r>
              <a:rPr lang="kk-KZ" sz="1200" dirty="0" smtClean="0">
                <a:solidFill>
                  <a:prstClr val="black"/>
                </a:solidFill>
                <a:latin typeface="Times New Roman" pitchFamily="18" charset="0"/>
                <a:cs typeface="Times New Roman" pitchFamily="18" charset="0"/>
              </a:rPr>
              <a:t>аяз,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5-7° </a:t>
            </a:r>
            <a:r>
              <a:rPr lang="kk-KZ" sz="1200" dirty="0">
                <a:solidFill>
                  <a:prstClr val="black"/>
                </a:solidFill>
                <a:latin typeface="Times New Roman" pitchFamily="18" charset="0"/>
                <a:cs typeface="Times New Roman" pitchFamily="18" charset="0"/>
              </a:rPr>
              <a:t>жылы болады</a:t>
            </a:r>
            <a:r>
              <a:rPr lang="kk-KZ" sz="1200" dirty="0" smtClean="0">
                <a:solidFill>
                  <a:prstClr val="black"/>
                </a:solidFill>
                <a:latin typeface="Times New Roman" pitchFamily="18" charset="0"/>
                <a:cs typeface="Times New Roman" pitchFamily="18" charset="0"/>
              </a:rPr>
              <a:t>.</a:t>
            </a:r>
          </a:p>
          <a:p>
            <a:pPr algn="ctr">
              <a:spcBef>
                <a:spcPts val="0"/>
              </a:spcBef>
              <a:defRPr/>
            </a:pPr>
            <a:r>
              <a:rPr lang="ru-RU" altLang="ru-RU" sz="1200" b="1" dirty="0" smtClean="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жылғы</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13 наурызға</a:t>
            </a:r>
            <a:endParaRPr lang="ru-RU" altLang="ru-RU" sz="1200" b="1" dirty="0" smtClean="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12 наурыз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20-дан 1</a:t>
            </a:r>
            <a:r>
              <a:rPr lang="kk-KZ" sz="1200" b="1" dirty="0">
                <a:latin typeface="Times New Roman" panose="02020603050405020304" pitchFamily="18" charset="0"/>
                <a:cs typeface="Times New Roman" panose="02020603050405020304" pitchFamily="18" charset="0"/>
              </a:rPr>
              <a:t>3</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наурыз</a:t>
            </a:r>
            <a:r>
              <a:rPr lang="kk-KZ"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anose="02020603050405020304" pitchFamily="18" charset="0"/>
                <a:ea typeface="Calibri" panose="020F0502020204030204" pitchFamily="34" charset="0"/>
              </a:rPr>
              <a:t>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 </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жаңбыр, қар</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a:t>
            </a:r>
            <a:r>
              <a:rPr lang="ru-RU" sz="1200" dirty="0" smtClean="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Ж</a:t>
            </a:r>
            <a:r>
              <a:rPr lang="kk-KZ" sz="1200" dirty="0">
                <a:solidFill>
                  <a:prstClr val="black"/>
                </a:solidFill>
                <a:latin typeface="Times New Roman" pitchFamily="18" charset="0"/>
                <a:cs typeface="Times New Roman" pitchFamily="18" charset="0"/>
              </a:rPr>
              <a:t>ел </a:t>
            </a:r>
            <a:r>
              <a:rPr lang="kk-KZ" sz="1200" dirty="0" smtClean="0">
                <a:solidFill>
                  <a:prstClr val="black"/>
                </a:solidFill>
                <a:latin typeface="Times New Roman" pitchFamily="18" charset="0"/>
                <a:cs typeface="Times New Roman" pitchFamily="18" charset="0"/>
              </a:rPr>
              <a:t>солтүстік-батыстан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7-12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0-2° </a:t>
            </a:r>
            <a:r>
              <a:rPr lang="kk-KZ" sz="1200" dirty="0" smtClean="0">
                <a:solidFill>
                  <a:prstClr val="black"/>
                </a:solidFill>
                <a:latin typeface="Times New Roman" pitchFamily="18" charset="0"/>
                <a:cs typeface="Times New Roman" pitchFamily="18" charset="0"/>
              </a:rPr>
              <a:t>аяз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25122" y="227756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7466" y="315494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996992330"/>
              </p:ext>
            </p:extLst>
          </p:nvPr>
        </p:nvGraphicFramePr>
        <p:xfrm>
          <a:off x="4980669" y="4084025"/>
          <a:ext cx="4691064" cy="22640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2003">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98379">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0,172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4359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0,872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112</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0,559</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0,166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Бухтоярова Л.А.</a:t>
            </a:r>
            <a:r>
              <a:rPr lang=""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 Эрнст Л.В</a:t>
            </a:r>
            <a:r>
              <a:rPr lang=""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21104</TotalTime>
  <Words>633</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3493</cp:revision>
  <cp:lastPrinted>2021-07-01T03:56:27Z</cp:lastPrinted>
  <dcterms:created xsi:type="dcterms:W3CDTF">2018-03-27T06:03:00Z</dcterms:created>
  <dcterms:modified xsi:type="dcterms:W3CDTF">2024-03-11T08:35:59Z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