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p:scale>
          <a:sx n="80" d="100"/>
          <a:sy n="80" d="100"/>
        </p:scale>
        <p:origin x="1838"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44274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6636694"/>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 жауын-шашын (көбінесе қар). Солтүстіктен жел соғады, күші 9-14 м/с. Ауа температурасы түнде 13-15, күндіз 1-3 аяз.</a:t>
            </a: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12</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түнде</a:t>
            </a:r>
            <a:r>
              <a:rPr lang="ru-RU" sz="1100" dirty="0">
                <a:solidFill>
                  <a:prstClr val="black"/>
                </a:solidFill>
                <a:latin typeface="Times New Roman" panose="02020603050405020304" pitchFamily="18" charset="0"/>
                <a:cs typeface="Times New Roman" panose="02020603050405020304" pitchFamily="18" charset="0"/>
              </a:rPr>
              <a:t> 13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a:t>
            </a:r>
            <a:r>
              <a:rPr lang="ru-RU" altLang="ru-RU" sz="1200" b="1" i="1" dirty="0">
                <a:solidFill>
                  <a:srgbClr val="000000"/>
                </a:solidFill>
                <a:latin typeface="Times New Roman" panose="02020603050405020304" pitchFamily="18" charset="0"/>
                <a:cs typeface="Times New Roman" panose="02020603050405020304" pitchFamily="18" charset="0"/>
              </a:rPr>
              <a:t>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28162</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4797</cp:revision>
  <cp:lastPrinted>2023-01-16T10:13:34Z</cp:lastPrinted>
  <dcterms:created xsi:type="dcterms:W3CDTF">2018-03-27T06:03:00Z</dcterms:created>
  <dcterms:modified xsi:type="dcterms:W3CDTF">2024-03-11T07:51:55Z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