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p:scale>
          <a:sx n="100" d="100"/>
          <a:sy n="100" d="100"/>
        </p:scale>
        <p:origin x="-2574" y="-40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071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11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наурыз</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71490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наурызға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11</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12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err="1" smtClean="0">
                <a:latin typeface="Times New Roman" pitchFamily="18" charset="0"/>
                <a:cs typeface="Times New Roman" pitchFamily="18" charset="0"/>
              </a:rPr>
              <a:t>қар </a:t>
            </a:r>
            <a:r>
              <a:rPr lang="ru-RU" sz="1200" dirty="0" err="1" smtClean="0">
                <a:latin typeface="Times New Roman" pitchFamily="18" charset="0"/>
                <a:cs typeface="Times New Roman" pitchFamily="18" charset="0"/>
              </a:rPr>
              <a:t>жауады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Оңтүстіктен, оңтүстік-батыстан жел соғады, </a:t>
            </a:r>
            <a:r>
              <a:rPr lang="kk-KZ" sz="1200" dirty="0"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8-13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10-12 градус аяз,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5-7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суық 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13 </a:t>
            </a:r>
            <a:r>
              <a:rPr lang="kk-KZ" sz="1200" b="1" dirty="0" smtClean="0">
                <a:solidFill>
                  <a:srgbClr val="000000"/>
                </a:solidFill>
                <a:latin typeface="Times New Roman" pitchFamily="18" charset="0"/>
                <a:cs typeface="Times New Roman" pitchFamily="18" charset="0"/>
              </a:rPr>
              <a:t>наурызға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12</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наурыз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13 </a:t>
            </a:r>
            <a:r>
              <a:rPr lang="kk-KZ" sz="1200" b="1" dirty="0" smtClean="0">
                <a:solidFill>
                  <a:srgbClr val="000000"/>
                </a:solidFill>
                <a:latin typeface="Times New Roman" pitchFamily="18" charset="0"/>
                <a:cs typeface="Times New Roman" pitchFamily="18" charset="0"/>
              </a:rPr>
              <a:t>наурыз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Солтүстік-батыстан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5-10 м/с. Ауа температурасы </a:t>
            </a:r>
            <a:r>
              <a:rPr lang="kk-KZ" sz="1200" dirty="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градус суық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485072967"/>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888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0,178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0,612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0,263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9" y="357187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857784"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12 </a:t>
            </a:r>
            <a:r>
              <a:rPr lang="kk-KZ" sz="1200" dirty="0" smtClean="0">
                <a:solidFill>
                  <a:schemeClr val="tx1"/>
                </a:solidFill>
                <a:latin typeface="Times New Roman" panose="02020603050405020304" pitchFamily="18" charset="0"/>
                <a:cs typeface="Times New Roman" panose="02020603050405020304" pitchFamily="18" charset="0"/>
              </a:rPr>
              <a:t>наурыз, </a:t>
            </a:r>
            <a:r>
              <a:rPr lang="kk-KZ" sz="1200" dirty="0" smtClean="0">
                <a:solidFill>
                  <a:schemeClr val="tx1"/>
                </a:solidFill>
                <a:latin typeface="Times New Roman" panose="02020603050405020304" pitchFamily="18" charset="0"/>
                <a:cs typeface="Times New Roman" panose="02020603050405020304" pitchFamily="18" charset="0"/>
              </a:rPr>
              <a:t>13 </a:t>
            </a:r>
            <a:r>
              <a:rPr lang="kk-KZ" sz="1200" dirty="0" smtClean="0">
                <a:solidFill>
                  <a:schemeClr val="tx1"/>
                </a:solidFill>
                <a:latin typeface="Times New Roman" panose="02020603050405020304" pitchFamily="18" charset="0"/>
                <a:cs typeface="Times New Roman" panose="02020603050405020304" pitchFamily="18" charset="0"/>
              </a:rPr>
              <a:t>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a:t>
            </a:r>
            <a:r>
              <a:rPr lang="ru-RU"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8719" y="3386137"/>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95297"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17030</TotalTime>
  <Words>525</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4095</cp:revision>
  <cp:lastPrinted>2021-07-01T07:38:07Z</cp:lastPrinted>
  <dcterms:created xsi:type="dcterms:W3CDTF">2018-03-27T06:03:00Z</dcterms:created>
  <dcterms:modified xsi:type="dcterms:W3CDTF">2024-03-11T07:11:00Z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