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82006736"/>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71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11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наурыз</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97389" y="378258"/>
            <a:ext cx="4744855"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12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11 </a:t>
            </a:r>
            <a:r>
              <a:rPr lang="kk-KZ" altLang="ru-RU" sz="1200" b="1" dirty="0" smtClean="0">
                <a:solidFill>
                  <a:prstClr val="black"/>
                </a:solidFill>
                <a:latin typeface="Times New Roman" panose="02020603050405020304" pitchFamily="18" charset="0"/>
                <a:cs typeface="Times New Roman" panose="02020603050405020304" pitchFamily="18" charset="0"/>
              </a:rPr>
              <a:t>наурыз 2024 </a:t>
            </a:r>
            <a:r>
              <a:rPr lang="kk-KZ" altLang="ru-RU" sz="1200" b="1" dirty="0">
                <a:solidFill>
                  <a:prstClr val="black"/>
                </a:solidFill>
                <a:latin typeface="Times New Roman" panose="02020603050405020304" pitchFamily="18" charset="0"/>
                <a:cs typeface="Times New Roman" panose="02020603050405020304" pitchFamily="18" charset="0"/>
              </a:rPr>
              <a:t>ж. сағ. </a:t>
            </a:r>
            <a:r>
              <a:rPr lang="kk-KZ" altLang="ru-RU" sz="1200" b="1" dirty="0" smtClean="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12 </a:t>
            </a:r>
            <a:r>
              <a:rPr lang="kk-KZ" altLang="ru-RU" sz="1200" b="1" dirty="0">
                <a:solidFill>
                  <a:prstClr val="black"/>
                </a:solidFill>
                <a:latin typeface="Times New Roman" panose="02020603050405020304" pitchFamily="18" charset="0"/>
                <a:cs typeface="Times New Roman" panose="02020603050405020304" pitchFamily="18" charset="0"/>
              </a:rPr>
              <a:t>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a:t>
            </a:r>
            <a:r>
              <a:rPr lang="kk-KZ" altLang="ru-RU" sz="1200" b="1" dirty="0" smtClean="0">
                <a:solidFill>
                  <a:prstClr val="black"/>
                </a:solidFill>
                <a:latin typeface="Times New Roman" panose="02020603050405020304" pitchFamily="18" charset="0"/>
                <a:cs typeface="Times New Roman" panose="02020603050405020304" pitchFamily="18" charset="0"/>
              </a:rPr>
              <a:t>20 </a:t>
            </a:r>
            <a:r>
              <a:rPr lang="kk-KZ" altLang="ru-RU" sz="1200" b="1" dirty="0">
                <a:solidFill>
                  <a:prstClr val="black"/>
                </a:solidFill>
                <a:latin typeface="Times New Roman" panose="02020603050405020304" pitchFamily="18" charset="0"/>
                <a:cs typeface="Times New Roman" panose="02020603050405020304" pitchFamily="18" charset="0"/>
              </a:rPr>
              <a:t>дейін</a:t>
            </a:r>
          </a:p>
          <a:p>
            <a:pPr algn="just"/>
            <a:r>
              <a:rPr lang="kk-KZ" sz="1200" dirty="0" smtClean="0">
                <a:solidFill>
                  <a:prstClr val="black"/>
                </a:solidFill>
                <a:latin typeface="Times New Roman" panose="02020603050405020304" pitchFamily="18" charset="0"/>
                <a:cs typeface="Times New Roman" panose="02020603050405020304" pitchFamily="18" charset="0"/>
              </a:rPr>
              <a:t>Көшпелі бұлтты</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күндіз </a:t>
            </a:r>
            <a:r>
              <a:rPr lang="kk-KZ" sz="1200" dirty="0" smtClean="0">
                <a:solidFill>
                  <a:prstClr val="black"/>
                </a:solidFill>
                <a:latin typeface="Times New Roman" panose="02020603050405020304" pitchFamily="18" charset="0"/>
                <a:cs typeface="Times New Roman" panose="02020603050405020304" pitchFamily="18" charset="0"/>
              </a:rPr>
              <a:t>қар</a:t>
            </a:r>
            <a:r>
              <a:rPr lang="kk-KZ" sz="1200" dirty="0" smtClean="0">
                <a:solidFill>
                  <a:prstClr val="black"/>
                </a:solidFill>
                <a:latin typeface="Times New Roman" panose="02020603050405020304" pitchFamily="18" charset="0"/>
                <a:cs typeface="Times New Roman" panose="02020603050405020304" pitchFamily="18" charset="0"/>
              </a:rPr>
              <a:t>. Оңтүстік-б</a:t>
            </a:r>
            <a:r>
              <a:rPr lang="kk-KZ" sz="1200" kern="1400" dirty="0" smtClean="0">
                <a:solidFill>
                  <a:srgbClr val="000000"/>
                </a:solidFill>
                <a:latin typeface="Times New Roman" panose="02020603050405020304" pitchFamily="18" charset="0"/>
              </a:rPr>
              <a:t>атыстан </a:t>
            </a:r>
            <a:r>
              <a:rPr lang="kk-KZ" sz="1200" kern="14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1400" dirty="0" smtClean="0">
                <a:solidFill>
                  <a:srgbClr val="000000"/>
                </a:solidFill>
                <a:latin typeface="Times New Roman" panose="02020603050405020304" pitchFamily="18" charset="0"/>
                <a:ea typeface="Times New Roman" panose="02020603050405020304" pitchFamily="18" charset="0"/>
              </a:rPr>
              <a:t>2-7 </a:t>
            </a:r>
            <a:r>
              <a:rPr lang="kk-KZ" sz="1200" kern="1400" dirty="0" smtClean="0">
                <a:solidFill>
                  <a:srgbClr val="000000"/>
                </a:solidFill>
                <a:latin typeface="Times New Roman" panose="02020603050405020304" pitchFamily="18" charset="0"/>
                <a:ea typeface="Times New Roman" panose="02020603050405020304" pitchFamily="18" charset="0"/>
              </a:rPr>
              <a:t>м/с</a:t>
            </a:r>
            <a:r>
              <a:rPr lang="kk-KZ" sz="1200" dirty="0">
                <a:solidFill>
                  <a:prstClr val="black"/>
                </a:solidFill>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14-16, </a:t>
            </a:r>
            <a:r>
              <a:rPr lang="ru-RU" sz="1200" dirty="0" smtClean="0">
                <a:latin typeface="Times New Roman" panose="02020603050405020304" pitchFamily="18" charset="0"/>
                <a:cs typeface="Times New Roman" panose="02020603050405020304" pitchFamily="18" charset="0"/>
              </a:rPr>
              <a:t>күндіз </a:t>
            </a:r>
            <a:r>
              <a:rPr lang="ru-RU" sz="1200" dirty="0" smtClean="0">
                <a:latin typeface="Times New Roman" panose="02020603050405020304" pitchFamily="18" charset="0"/>
                <a:cs typeface="Times New Roman" panose="02020603050405020304" pitchFamily="18" charset="0"/>
              </a:rPr>
              <a:t>4-6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13 </a:t>
            </a:r>
            <a:r>
              <a:rPr lang="kk-KZ" sz="1200" b="1" dirty="0">
                <a:solidFill>
                  <a:prstClr val="black"/>
                </a:solidFill>
                <a:latin typeface="Times New Roman" panose="02020603050405020304" pitchFamily="18" charset="0"/>
                <a:cs typeface="Times New Roman" panose="02020603050405020304" pitchFamily="18" charset="0"/>
              </a:rPr>
              <a:t>наурыз</a:t>
            </a:r>
            <a:endParaRPr lang="kk-KZ" sz="1200" b="1" dirty="0">
              <a:latin typeface="Times New Roman" panose="02020603050405020304" pitchFamily="18" charset="0"/>
              <a:cs typeface="Times New Roman" panose="02020603050405020304" pitchFamily="18" charset="0"/>
            </a:endParaRPr>
          </a:p>
          <a:p>
            <a:pPr lvl="0" algn="ctr"/>
            <a:r>
              <a:rPr lang="kk-KZ"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12 </a:t>
            </a:r>
            <a:r>
              <a:rPr lang="kk-KZ" altLang="ru-RU" sz="1200" b="1" dirty="0">
                <a:solidFill>
                  <a:prstClr val="black"/>
                </a:solidFill>
                <a:latin typeface="Times New Roman" panose="02020603050405020304" pitchFamily="18" charset="0"/>
                <a:cs typeface="Times New Roman" panose="02020603050405020304" pitchFamily="18" charset="0"/>
              </a:rPr>
              <a:t>наурыз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14 </a:t>
            </a:r>
            <a:r>
              <a:rPr lang="kk-KZ" sz="1200" b="1" dirty="0">
                <a:solidFill>
                  <a:prstClr val="black"/>
                </a:solidFill>
                <a:latin typeface="Times New Roman" panose="02020603050405020304" pitchFamily="18" charset="0"/>
                <a:cs typeface="Times New Roman" panose="02020603050405020304" pitchFamily="18" charset="0"/>
              </a:rPr>
              <a:t>наурыз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08-ға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a:t>
            </a:r>
            <a:r>
              <a:rPr lang="kk-KZ" sz="1200" dirty="0" smtClean="0">
                <a:solidFill>
                  <a:prstClr val="black"/>
                </a:solidFill>
                <a:latin typeface="Times New Roman" panose="02020603050405020304" pitchFamily="18" charset="0"/>
                <a:cs typeface="Times New Roman" panose="02020603050405020304" pitchFamily="18" charset="0"/>
              </a:rPr>
              <a:t>, жауын-шышынсыз. </a:t>
            </a:r>
            <a:r>
              <a:rPr lang="kk-KZ" sz="1200" dirty="0" smtClean="0">
                <a:solidFill>
                  <a:prstClr val="black"/>
                </a:solidFill>
                <a:latin typeface="Times New Roman" panose="02020603050405020304" pitchFamily="18" charset="0"/>
                <a:cs typeface="Times New Roman" panose="02020603050405020304" pitchFamily="18" charset="0"/>
              </a:rPr>
              <a:t>Солтүстік-б</a:t>
            </a:r>
            <a:r>
              <a:rPr lang="kk-KZ" sz="1200" kern="1400" dirty="0" smtClean="0">
                <a:solidFill>
                  <a:srgbClr val="000000"/>
                </a:solidFill>
                <a:latin typeface="Times New Roman" panose="02020603050405020304" pitchFamily="18" charset="0"/>
              </a:rPr>
              <a:t>атыстан </a:t>
            </a:r>
            <a:r>
              <a:rPr lang="kk-KZ" sz="1200" kern="1400" dirty="0">
                <a:solidFill>
                  <a:srgbClr val="000000"/>
                </a:solidFill>
                <a:latin typeface="Times New Roman" panose="02020603050405020304" pitchFamily="18" charset="0"/>
                <a:ea typeface="Times New Roman" panose="02020603050405020304" pitchFamily="18" charset="0"/>
              </a:rPr>
              <a:t>жел соғады, күші 9-14 м/с</a:t>
            </a:r>
            <a:r>
              <a:rPr lang="kk-KZ" sz="1200" dirty="0">
                <a:solidFill>
                  <a:prstClr val="black"/>
                </a:solidFill>
                <a:latin typeface="Times New Roman" panose="02020603050405020304" pitchFamily="18" charset="0"/>
                <a:cs typeface="Times New Roman" panose="02020603050405020304" pitchFamily="18" charset="0"/>
              </a:rPr>
              <a:t>. 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15-17</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87274697"/>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1</a:t>
                      </a:r>
                      <a:r>
                        <a:rPr lang="en-US" sz="1100" b="0" i="0" u="none" strike="noStrike" dirty="0" smtClean="0">
                          <a:solidFill>
                            <a:srgbClr val="000000"/>
                          </a:solidFill>
                          <a:latin typeface="Calibri"/>
                        </a:rPr>
                        <a:t>5</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a:t>
                      </a:r>
                      <a:r>
                        <a:rPr lang="en-US" sz="1100" b="0" i="0" u="none" strike="noStrike" dirty="0" smtClean="0">
                          <a:solidFill>
                            <a:srgbClr val="000000"/>
                          </a:solidFill>
                          <a:latin typeface="Calibri"/>
                        </a:rPr>
                        <a:t>30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latin typeface="Calibri"/>
                        </a:rPr>
                        <a:t>684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a:t>
                      </a:r>
                      <a:r>
                        <a:rPr lang="en-US" sz="1100" b="0" i="0" u="none" strike="noStrike" dirty="0" smtClean="0">
                          <a:solidFill>
                            <a:srgbClr val="000000"/>
                          </a:solidFill>
                          <a:latin typeface="Calibri"/>
                        </a:rPr>
                        <a:t>137</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latin typeface="Calibri"/>
                        </a:rPr>
                        <a:t>300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latin typeface="Calibri"/>
                        </a:rPr>
                        <a:t>1,498</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latin typeface="Calibri"/>
                        </a:rPr>
                        <a:t>31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a:t>
                      </a:r>
                      <a:r>
                        <a:rPr lang="en-US" sz="1100" b="0" i="0" u="none" strike="noStrike" dirty="0" smtClean="0">
                          <a:solidFill>
                            <a:srgbClr val="000000"/>
                          </a:solidFill>
                          <a:latin typeface="Calibri"/>
                        </a:rPr>
                        <a:t>078</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latin typeface="Calibri"/>
                        </a:rPr>
                        <a:t>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a:t>
                      </a:r>
                      <a:r>
                        <a:rPr lang="en-US" sz="1100" b="0" i="0" u="none" strike="noStrike" dirty="0" smtClean="0">
                          <a:solidFill>
                            <a:srgbClr val="000000"/>
                          </a:solidFill>
                          <a:latin typeface="Calibri"/>
                        </a:rPr>
                        <a:t>288</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777" y="3356992"/>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28943" y="2451448"/>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12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a:solidFill>
                  <a:prstClr val="black"/>
                </a:solidFill>
                <a:latin typeface="Times New Roman" panose="02020603050405020304" pitchFamily="18" charset="0"/>
                <a:cs typeface="Times New Roman" panose="02020603050405020304" pitchFamily="18" charset="0"/>
              </a:rPr>
              <a:t>жиналуына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төмен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 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19457</TotalTime>
  <Words>573</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3653</cp:revision>
  <cp:lastPrinted>2021-07-01T07:38:07Z</cp:lastPrinted>
  <dcterms:created xsi:type="dcterms:W3CDTF">2018-03-27T06:03:00Z</dcterms:created>
  <dcterms:modified xsi:type="dcterms:W3CDTF">2024-03-11T07:58:07Z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