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717" y="-4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194899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күндіз жауын-шашын (жаңбыр, </a:t>
            </a:r>
            <a:r>
              <a:rPr lang="kk-KZ" sz="1200" dirty="0"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 желі  9-14 м /с. Ауа температурасы түнде 6-8 градус аяз, күндіз 0-2 градус аяз</a:t>
            </a:r>
            <a:r>
              <a:rPr lang="kk-KZ"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күндіз жауын-шашын (жаңбыр, </a:t>
            </a:r>
            <a:r>
              <a:rPr lang="kk-KZ" sz="1200" dirty="0" smtClean="0">
                <a:latin typeface="Times New Roman" pitchFamily="18" charset="0"/>
                <a:cs typeface="Times New Roman" pitchFamily="18" charset="0"/>
              </a:rPr>
              <a:t>қар). </a:t>
            </a:r>
            <a:r>
              <a:rPr lang="kk-KZ" sz="1200" dirty="0">
                <a:latin typeface="Times New Roman" pitchFamily="18" charset="0"/>
                <a:cs typeface="Times New Roman" pitchFamily="18" charset="0"/>
              </a:rPr>
              <a:t>Солтүстік-батыс желі  9-14 м /с. Ауа температурасы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091365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18583</TotalTime>
  <Words>499</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3424</cp:revision>
  <cp:lastPrinted>2021-07-01T07:38:07Z</cp:lastPrinted>
  <dcterms:created xsi:type="dcterms:W3CDTF">2018-03-27T06:03:00Z</dcterms:created>
  <dcterms:modified xsi:type="dcterms:W3CDTF">2024-03-11T10:35:53Z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