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384899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түнде аздаған қар, күндіз жауын-шашын (көбінесе жаңбыр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a:solidFill>
                  <a:prstClr val="black"/>
                </a:solidFill>
                <a:latin typeface="Times New Roman" pitchFamily="18" charset="0"/>
                <a:cs typeface="Times New Roman" pitchFamily="18" charset="0"/>
              </a:rPr>
              <a:t>ңтүстік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түнде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3-5° аяз, күндіз 5-7°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smtClean="0">
                <a:solidFill>
                  <a:prstClr val="black"/>
                </a:solidFill>
                <a:latin typeface="Times New Roman" panose="02020603050405020304" pitchFamily="18" charset="0"/>
                <a:ea typeface="Calibri" panose="020F0502020204030204" pitchFamily="34"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қатты 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солтүстік-батыстан соғады, күші 7-12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1308"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951152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18509</TotalTime>
  <Words>582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3297</cp:revision>
  <cp:lastPrinted>2021-07-01T03:56:27Z</cp:lastPrinted>
  <dcterms:created xsi:type="dcterms:W3CDTF">2018-03-27T06:03:00Z</dcterms:created>
  <dcterms:modified xsi:type="dcterms:W3CDTF">2024-03-11T08:35:39Z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