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444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57784340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№71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марта 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5" y="374084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11 марта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небольшой снег, днем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осадки (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преимущественно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юго-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3-5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° 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5-7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</a:p>
          <a:p>
            <a:pPr lvl="0" indent="177800" algn="just">
              <a:defRPr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сильные осадки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(дождь, снег).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м/с. Температура воздуха 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мороза.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55005" y="2335475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13793" y="342820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5765833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18844</TotalTime>
  <Words>616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3291</cp:revision>
  <cp:lastPrinted>2021-10-14T11:15:53Z</cp:lastPrinted>
  <dcterms:created xsi:type="dcterms:W3CDTF">2018-03-27T06:03:00Z</dcterms:created>
  <dcterms:modified xsi:type="dcterms:W3CDTF">2024-03-11T08:35:45Z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