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снег. Ветер южный, юго-западный 8-13 м/с. Температура воздуха ночью 10-12, днем 5-7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 Температура воздуха 12-14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214914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марта, ночью 13 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35000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4187</cp:revision>
  <cp:lastPrinted>2021-02-03T11:37:00Z</cp:lastPrinted>
  <dcterms:created xsi:type="dcterms:W3CDTF">2018-03-27T06:03:00Z</dcterms:created>
  <dcterms:modified xsi:type="dcterms:W3CDTF">2024-03-11T07:11:24Z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