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0266630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3180085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марта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8775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ночью осадки (дождь, снег).  Ветер юго-западный, западный ночью 9-14, днем 15-20 м/с. Температура воздуха ночью 0-2 мороза, днем 8-10 тепла.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марта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14047</TotalTime>
  <Words>594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2963</cp:revision>
  <cp:lastPrinted>2021-07-01T03:56:27Z</cp:lastPrinted>
  <dcterms:created xsi:type="dcterms:W3CDTF">2018-03-27T06:03:00Z</dcterms:created>
  <dcterms:modified xsi:type="dcterms:W3CDTF">2024-03-11T08:04:28Z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