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997490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175939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729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1074"/>
            <a:ext cx="4759889" cy="22262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                   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днем небольшие осадки (преимущественно снег).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и утром туман. Ветер север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о-западный,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24572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4325</cp:revision>
  <cp:lastPrinted>2021-07-01T03:56:27Z</cp:lastPrinted>
  <dcterms:created xsi:type="dcterms:W3CDTF">2018-03-27T06:03:00Z</dcterms:created>
  <dcterms:modified xsi:type="dcterms:W3CDTF">2024-03-11T06:55:10Z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