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32980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марта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13 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на юго-востоке области осадки (преимущественно снег), гололед, днем осадки (снег, дождь), гололед. Ветер северо-западный 9-14, на востоке области порывы 15-20 м/с. Температура воздуха ночью 5-10 мороза, днем 3 мороза-2 тепла.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марта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12 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Ночью на юго-востоке области осадки (преимущественно снег), гололед, днем осадки (снег, дождь), гололед. Ветер северо-западный 9-14, на востоке области порывы 15-20 м/с. Температура воздуха  5-10 мороза.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156966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algn="just"/>
            <a:endParaRPr lang="ru-RU" altLang="en-US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0771709"/>
              </p:ext>
            </p:extLst>
          </p:nvPr>
        </p:nvGraphicFramePr>
        <p:xfrm>
          <a:off x="5088335" y="3999990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 Ж./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18410</TotalTime>
  <Words>661</Words>
  <Application>Microsoft Office PowerPoint</Application>
  <PresentationFormat>Лист A4 (210x297 мм)</PresentationFormat>
  <Paragraphs>90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3379</cp:revision>
  <cp:lastPrinted>2021-07-01T03:56:27Z</cp:lastPrinted>
  <dcterms:created xsi:type="dcterms:W3CDTF">2018-03-27T06:03:00Z</dcterms:created>
  <dcterms:modified xsi:type="dcterms:W3CDTF">2024-03-11T10:58:43Z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