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020694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небольшой снег,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преимущественно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ночью 2-7, днем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7-12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порывы 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08 ч.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снег).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2058" y="2204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9738438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22568</TotalTime>
  <Words>680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3563</cp:revision>
  <cp:lastPrinted>2021-10-18T15:52:53Z</cp:lastPrinted>
  <dcterms:created xsi:type="dcterms:W3CDTF">2018-03-27T06:03:00Z</dcterms:created>
  <dcterms:modified xsi:type="dcterms:W3CDTF">2024-03-11T08:35:54Z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