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2717" y="46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06354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осадки (дождь, снег). Ветер северо-западный 9-14 м/с. Температура воздуха ночью 6-8 мороза,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12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снег). Ветер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8100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18475</TotalTime>
  <Words>545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3381</cp:revision>
  <cp:lastPrinted>2021-07-01T03:56:27Z</cp:lastPrinted>
  <dcterms:created xsi:type="dcterms:W3CDTF">2018-03-27T06:03:00Z</dcterms:created>
  <dcterms:modified xsi:type="dcterms:W3CDTF">2024-03-11T10:33:30Z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