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4242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осадки (преимущественно снег), гололед. Ветер северо-западный 9-14 м/с. Температура воздуха ночью 4-6 мороза, днем 1-3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осадки (преимущественно снег), гололед. Ветер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5251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18941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3445</cp:revision>
  <cp:lastPrinted>2021-07-01T03:56:27Z</cp:lastPrinted>
  <dcterms:created xsi:type="dcterms:W3CDTF">2018-03-27T06:03:00Z</dcterms:created>
  <dcterms:modified xsi:type="dcterms:W3CDTF">2024-03-11T10:50:37Z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