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86" d="100"/>
          <a:sy n="86" d="100"/>
        </p:scale>
        <p:origin x="84" y="73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76B5153-3460-45F6-A956-42761E1957A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9041826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F3AD3-2853-4344-8F81-283786BB8C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0203A1-56BC-4944-8099-B9AED282D7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0199E3-66AA-44BD-A32C-F8152A2244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C1875-DD1A-48D5-AF3A-023DE43B67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64760-79BA-4F39-89F9-DC88EDAEE7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1A4D4-5A99-449E-802C-1576827618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E9F5B-3374-4421-B126-C7DA41B799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147B07-0DFF-43DB-9F7E-B1B9CEA7CC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18EC2B-A874-42EF-8991-4B5A8E3D42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00B30-8800-4F82-A7A7-6FA7610C28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0DCAB-979B-4161-A4AB-A2C566BA1CC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EBEF0CD-97D9-4164-8F9E-1B9D22365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71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11 марта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6175" y="131763"/>
            <a:ext cx="4816475" cy="180049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12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11 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12 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kk-KZ" sz="1100" dirty="0">
                <a:solidFill>
                  <a:schemeClr val="tx1"/>
                </a:solidFill>
              </a:rPr>
              <a:t>облачность, без осадков. Ночью и утром туман</a:t>
            </a:r>
            <a:r>
              <a:rPr lang="ru-RU" sz="1100" dirty="0">
                <a:solidFill>
                  <a:schemeClr val="tx1"/>
                </a:solidFill>
              </a:rPr>
              <a:t>. Ветер юго-западный 2-7 м/с. Температура воздуха ночью </a:t>
            </a:r>
            <a:r>
              <a:rPr lang="kk-KZ" sz="1100" dirty="0">
                <a:solidFill>
                  <a:schemeClr val="tx1"/>
                </a:solidFill>
              </a:rPr>
              <a:t>0-2</a:t>
            </a:r>
            <a:r>
              <a:rPr lang="ru-RU" sz="1100" dirty="0">
                <a:solidFill>
                  <a:schemeClr val="tx1"/>
                </a:solidFill>
              </a:rPr>
              <a:t>, днем </a:t>
            </a:r>
            <a:r>
              <a:rPr lang="kk-KZ" sz="1100" dirty="0">
                <a:solidFill>
                  <a:schemeClr val="tx1"/>
                </a:solidFill>
              </a:rPr>
              <a:t>13-15</a:t>
            </a:r>
            <a:r>
              <a:rPr lang="ru-RU" sz="1100" dirty="0">
                <a:solidFill>
                  <a:schemeClr val="tx1"/>
                </a:solidFill>
              </a:rPr>
              <a:t> тепла.</a:t>
            </a:r>
          </a:p>
          <a:p>
            <a:r>
              <a:rPr lang="ru-RU" dirty="0"/>
              <a:t> 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13 марта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12 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13 марта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осадки (дождь, снег). </a:t>
            </a:r>
            <a:r>
              <a:rPr lang="ru-RU" sz="1100" dirty="0">
                <a:solidFill>
                  <a:schemeClr val="tx1"/>
                </a:solidFill>
              </a:rPr>
              <a:t>Ветер юго-западный 2-7 м/с. Температура воздуха 0-2 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мороза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1974850"/>
            <a:ext cx="4816475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12</a:t>
            </a:r>
            <a:r>
              <a:rPr lang="kk-KZ" altLang="en-US" sz="1100" b="1" dirty="0">
                <a:solidFill>
                  <a:schemeClr val="tx1"/>
                </a:solidFill>
                <a:sym typeface="+mn-ea"/>
              </a:rPr>
              <a:t> марта</a:t>
            </a:r>
            <a:r>
              <a:rPr lang="ru-RU" sz="1100" b="1" dirty="0">
                <a:solidFill>
                  <a:schemeClr val="tx1"/>
                </a:solidFill>
              </a:rPr>
              <a:t>,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sz="1100" b="1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13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марта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sym typeface="+mn-ea"/>
              </a:rPr>
              <a:t>накопление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sym typeface="+mn-ea"/>
              </a:rPr>
              <a:t>высокий</a:t>
            </a:r>
            <a:r>
              <a:rPr lang="ru-RU" altLang="en-US" sz="1100" b="1" dirty="0" smtClean="0"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8238" y="3597275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11 марта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959922"/>
              </p:ext>
            </p:extLst>
          </p:nvPr>
        </p:nvGraphicFramePr>
        <p:xfrm>
          <a:off x="5026025" y="4081463"/>
          <a:ext cx="4684713" cy="2349819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2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179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11930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6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6175" y="31194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Аианкулова С.Л.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18865</TotalTime>
  <Words>741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4361</cp:revision>
  <cp:lastPrinted>2021-07-01T09:11:30Z</cp:lastPrinted>
  <dcterms:created xsi:type="dcterms:W3CDTF">2018-03-27T06:03:00Z</dcterms:created>
  <dcterms:modified xsi:type="dcterms:W3CDTF">2024-03-11T06:28:03Z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