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3801" autoAdjust="0"/>
  </p:normalViewPr>
  <p:slideViewPr>
    <p:cSldViewPr showGuides="1">
      <p:cViewPr varScale="1">
        <p:scale>
          <a:sx n="81" d="100"/>
          <a:sy n="81" d="100"/>
        </p:scale>
        <p:origin x="1814" y="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62762227"/>
              </p:ext>
            </p:extLst>
          </p:nvPr>
        </p:nvGraphicFramePr>
        <p:xfrm>
          <a:off x="307975" y="2983557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544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71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марта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>
                <a:latin typeface="Times New Roman" panose="02020603050405020304" pitchFamily="18" charset="0"/>
                <a:cs typeface="Times New Roman" panose="02020603050405020304" pitchFamily="18" charset="0"/>
              </a:rPr>
              <a:t>на 11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255383"/>
            <a:ext cx="4758096" cy="144655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марта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марта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марта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П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 облачность, днем осадки (преимущественно снег). Ветер северный 9-14 м/с. Температура воздуха ночью 13-15, днем 1-3 мороза.</a:t>
            </a:r>
          </a:p>
          <a:p>
            <a:pPr algn="just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                                       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13 марта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12 марта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Переменная облачность, без осадков.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Ветер северо-западный 9-14 м/с. Температура воздуха  12-14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мороза.</a:t>
            </a:r>
            <a:endParaRPr lang="ru-KZ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9544805"/>
              </p:ext>
            </p:extLst>
          </p:nvPr>
        </p:nvGraphicFramePr>
        <p:xfrm>
          <a:off x="5134650" y="3789042"/>
          <a:ext cx="4528802" cy="23839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033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297809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905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18613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3142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0.256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2840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0.568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0.034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114012" y="1870121"/>
            <a:ext cx="4516865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марта, ночью 13 марта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E02BC31-A613-4BBA-8AB9-A5B78B179C02}"/>
              </a:ext>
            </a:extLst>
          </p:cNvPr>
          <p:cNvSpPr txBox="1"/>
          <p:nvPr/>
        </p:nvSpPr>
        <p:spPr>
          <a:xfrm>
            <a:off x="5121267" y="2972617"/>
            <a:ext cx="4561379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Аринова Н. 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29981</TotalTime>
  <Words>658</Words>
  <Application>Microsoft Office PowerPoint</Application>
  <PresentationFormat>Лист A4 (210x297 мм)</PresentationFormat>
  <Paragraphs>106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4954</cp:revision>
  <cp:lastPrinted>2021-11-30T05:55:24Z</cp:lastPrinted>
  <dcterms:created xsi:type="dcterms:W3CDTF">2018-03-27T06:03:00Z</dcterms:created>
  <dcterms:modified xsi:type="dcterms:W3CDTF">2024-03-11T07:52:10Z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