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99" d="100"/>
          <a:sy n="99" d="100"/>
        </p:scale>
        <p:origin x="-2526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марта, ночью 13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5679838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12 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       9-14 м/с. Температура воздуха ночью 15-17, днем 7-9 мороза..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 по 09 ч. 13 марта 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     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16-18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15824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4560</cp:revision>
  <cp:lastPrinted>2021-07-01T03:56:27Z</cp:lastPrinted>
  <dcterms:created xsi:type="dcterms:W3CDTF">2018-03-27T06:03:00Z</dcterms:created>
  <dcterms:modified xsi:type="dcterms:W3CDTF">2024-03-11T08:36:34Z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