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12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273847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9337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10</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20-ге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1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түнде қар жауады, жаяу бұрқасын күтіледі. 7-12 м/с. Ауа температурасы түнде 9-11, күндіз 3-5 аяз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12 наурызға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11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1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02735922"/>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84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0.526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126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502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494" y="3763039"/>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solidFill>
                  <a:srgbClr val="000000"/>
                </a:solidFill>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16186</TotalTime>
  <Words>572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3033</cp:revision>
  <cp:lastPrinted>2021-07-01T07:38:07Z</cp:lastPrinted>
  <dcterms:created xsi:type="dcterms:W3CDTF">2018-03-27T06:03:00Z</dcterms:created>
  <dcterms:modified xsi:type="dcterms:W3CDTF">2024-03-10T07:49:27Z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