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4688908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0986738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3369</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492990"/>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күндіз жауын-шашын (жаңбыр, қар). </a:t>
            </a:r>
            <a:r>
              <a:rPr lang="kk-KZ" sz="1200" kern="1400" dirty="0" smtClean="0">
                <a:solidFill>
                  <a:srgbClr val="000000"/>
                </a:solidFill>
                <a:latin typeface="Times New Roman"/>
                <a:ea typeface="Times New Roman"/>
              </a:rPr>
              <a:t>Түнде және таңертең тұман. Оңтүстік-батыстан солтүстік-батысқа ауысып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түнде 3-8, күндіз 9-14, екпіні 15-20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аяз, </a:t>
            </a:r>
            <a:r>
              <a:rPr lang="kk-KZ" sz="1200" kern="1400" dirty="0" smtClean="0">
                <a:solidFill>
                  <a:srgbClr val="000000"/>
                </a:solidFill>
                <a:latin typeface="Times New Roman"/>
                <a:ea typeface="Times New Roman"/>
              </a:rPr>
              <a:t>күндіз 2-4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a:t>
            </a:r>
            <a:r>
              <a:rPr lang="kk-KZ" altLang="ru-RU" sz="1200" dirty="0" smtClean="0">
                <a:solidFill>
                  <a:srgbClr val="000000"/>
                </a:solidFill>
                <a:latin typeface="Times New Roman" pitchFamily="18" charset="0"/>
                <a:cs typeface="Times New Roman" pitchFamily="18" charset="0"/>
              </a:rPr>
              <a:t> Сол</a:t>
            </a:r>
            <a:r>
              <a:rPr lang="kk-KZ" sz="1200" kern="1400" dirty="0" smtClean="0">
                <a:solidFill>
                  <a:srgbClr val="000000"/>
                </a:solidFill>
                <a:latin typeface="Times New Roman"/>
                <a:ea typeface="Times New Roman"/>
              </a:rPr>
              <a:t>түстік</a:t>
            </a:r>
            <a:r>
              <a:rPr lang="kk-KZ" altLang="ru-RU" sz="1200" dirty="0" smtClean="0">
                <a:solidFill>
                  <a:srgbClr val="000000"/>
                </a:solidFill>
                <a:latin typeface="Times New Roman" pitchFamily="18" charset="0"/>
                <a:cs typeface="Times New Roman" pitchFamily="18" charset="0"/>
              </a:rPr>
              <a:t>-батыстан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екпіні 15-20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2-4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5460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19791</TotalTime>
  <Words>600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3496</cp:revision>
  <cp:lastPrinted>2023-02-06T06:57:51Z</cp:lastPrinted>
  <dcterms:created xsi:type="dcterms:W3CDTF">2018-03-27T06:03:00Z</dcterms:created>
  <dcterms:modified xsi:type="dcterms:W3CDTF">2024-03-10T07:17:32Z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