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1069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наурыз сағ. </a:t>
            </a:r>
            <a:r>
              <a:rPr lang="ru-RU" altLang="ru-RU" sz="1200" b="1" dirty="0" smtClean="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көктайғақ.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жылы-1°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1</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3935904"/>
              </p:ext>
            </p:extLst>
          </p:nvPr>
        </p:nvGraphicFramePr>
        <p:xfrm>
          <a:off x="4980669" y="4084025"/>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21090</TotalTime>
  <Words>629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3490</cp:revision>
  <cp:lastPrinted>2021-07-01T03:56:27Z</cp:lastPrinted>
  <dcterms:created xsi:type="dcterms:W3CDTF">2018-03-27T06:03:00Z</dcterms:created>
  <dcterms:modified xsi:type="dcterms:W3CDTF">2024-03-10T07:45:59Z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