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түнде </a:t>
            </a:r>
            <a:r>
              <a:rPr lang="kk-KZ" sz="1200" smtClean="0">
                <a:latin typeface="Times New Roman KZ" pitchFamily="18" charset="0"/>
                <a:ea typeface="Times New Roman KZ" pitchFamily="18" charset="0"/>
              </a:rPr>
              <a:t>аздаған </a:t>
            </a:r>
            <a:r>
              <a:rPr lang="kk-KZ" sz="1200" smtClean="0">
                <a:latin typeface="Times New Roman KZ" pitchFamily="18" charset="0"/>
                <a:ea typeface="Times New Roman KZ" pitchFamily="18" charset="0"/>
              </a:rPr>
              <a:t>жауын-шашыш (жаңбыр, қар.)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5-10 м/с. Ауа температурасы түнде 0-2, күндіз 13-15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0-2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12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18562</TotalTime>
  <Words>542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4057</cp:revision>
  <cp:lastPrinted>2021-07-01T03:56:27Z</cp:lastPrinted>
  <dcterms:created xsi:type="dcterms:W3CDTF">2018-03-27T06:03:00Z</dcterms:created>
  <dcterms:modified xsi:type="dcterms:W3CDTF">2024-03-10T07:23:56Z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