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71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60457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r>
              <a:rPr lang="kk-KZ" sz="1200" dirty="0" smtClean="0">
                <a:latin typeface="Times New Roman" pitchFamily="18" charset="0"/>
                <a:cs typeface="Times New Roman" pitchFamily="18" charset="0"/>
              </a:rPr>
              <a:t>Көшпелі бұлтты, аздаған жауын-шашын </a:t>
            </a:r>
            <a:r>
              <a:rPr lang="kk-KZ" sz="1200" dirty="0">
                <a:latin typeface="Times New Roman" pitchFamily="18" charset="0"/>
                <a:cs typeface="Times New Roman" pitchFamily="18" charset="0"/>
              </a:rPr>
              <a:t>(жаңбыр, қар) күтіледі. </a:t>
            </a:r>
            <a:r>
              <a:rPr lang="kk-KZ" sz="1200" dirty="0" smtClean="0">
                <a:latin typeface="Times New Roman" pitchFamily="18" charset="0"/>
                <a:cs typeface="Times New Roman" pitchFamily="18" charset="0"/>
              </a:rPr>
              <a:t>Оңтүстік-батыс желі 9-14 м/с.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 күндіз 0-2 градус жылы күтіледі.</a:t>
            </a:r>
            <a:endParaRPr lang="ru-RU" sz="1200" dirty="0">
              <a:latin typeface="Times New Roman" pitchFamily="18" charset="0"/>
              <a:cs typeface="Times New Roman" pitchFamily="18" charset="0"/>
            </a:endParaRP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Аздаған бұлтты, жауын-шашын (жаңбыр, қар</a:t>
            </a:r>
            <a:r>
              <a:rPr lang="kk-KZ"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091365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18582</TotalTime>
  <Words>497</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3421</cp:revision>
  <cp:lastPrinted>2021-07-01T07:38:07Z</cp:lastPrinted>
  <dcterms:created xsi:type="dcterms:W3CDTF">2018-03-27T06:03:00Z</dcterms:created>
  <dcterms:modified xsi:type="dcterms:W3CDTF">2024-03-10T09:20:06Z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