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аздаған қар, күндіз қар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оңтүстік-батыстан оңтүстік-шығысқа ауысады,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10-12 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қар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болады</a:t>
            </a:r>
            <a:r>
              <a:rPr lang="kk-KZ" sz="1200" dirty="0" smtClean="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53920053"/>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2</a:t>
                      </a: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0,20</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10</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17027</TotalTime>
  <Words>535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4093</cp:revision>
  <cp:lastPrinted>2021-07-01T07:38:07Z</cp:lastPrinted>
  <dcterms:created xsi:type="dcterms:W3CDTF">2018-03-27T06:03:00Z</dcterms:created>
  <dcterms:modified xsi:type="dcterms:W3CDTF">2024-03-10T07:25:53Z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