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4722591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70</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14337384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10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11 наурызға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Аздаған бұлтты, жауын-шашынсыз болады. Оңтүстік-шығыстан жел соғады, күші 5-10 м/с.  Ауа температурасы түнде 2-4, күндіз 16-18 градус жылы болады.</a:t>
            </a:r>
          </a:p>
          <a:p>
            <a:pPr indent="182563" algn="just"/>
            <a:r>
              <a:rPr lang="kk-KZ" altLang="ru-RU" sz="1200" b="1" dirty="0" smtClean="0">
                <a:latin typeface="Times New Roman" pitchFamily="18" charset="0"/>
                <a:cs typeface="Times New Roman" pitchFamily="18" charset="0"/>
              </a:rPr>
              <a:t>                                         12 наурыз</a:t>
            </a:r>
            <a:r>
              <a:rPr 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11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12</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таңертең жаңбыр жауады</a:t>
            </a:r>
            <a:r>
              <a:rPr lang="uz-Cyrl-UZ" sz="1100" dirty="0" smtClean="0">
                <a:latin typeface="Times New Roman" pitchFamily="18" charset="0"/>
                <a:cs typeface="Times New Roman" pitchFamily="18" charset="0"/>
              </a:rPr>
              <a:t>. Оңтүстік-батыстан солтүстік-батысқа ауысатын </a:t>
            </a:r>
            <a:r>
              <a:rPr lang="kk-KZ" sz="110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a:t>
            </a:r>
            <a:r>
              <a:rPr lang="kk-KZ" sz="1100" smtClean="0">
                <a:latin typeface="Times New Roman" pitchFamily="18" charset="0"/>
                <a:cs typeface="Times New Roman" pitchFamily="18" charset="0"/>
              </a:rPr>
              <a:t>күші 8-13, екпіні 15-20 </a:t>
            </a:r>
            <a:r>
              <a:rPr lang="kk-KZ" sz="1100" dirty="0" smtClean="0">
                <a:latin typeface="Times New Roman" pitchFamily="18" charset="0"/>
                <a:cs typeface="Times New Roman" pitchFamily="18" charset="0"/>
              </a:rPr>
              <a:t>м/с. Ауа температурасы 5-7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13692</TotalTime>
  <Words>581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3173</cp:revision>
  <cp:lastPrinted>2021-07-01T03:56:27Z</cp:lastPrinted>
  <dcterms:created xsi:type="dcterms:W3CDTF">2018-03-27T06:03:00Z</dcterms:created>
  <dcterms:modified xsi:type="dcterms:W3CDTF">2024-03-10T06:23:08Z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