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№70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марта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10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марта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10 марта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11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марта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ночью </a:t>
            </a:r>
            <a:r>
              <a:rPr lang="kk-KZ" sz="120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небольшие осадки(дождь, снег)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Ветер юго-западный 5-10 м/с. Температура воздуха ночью 0-2, днем 13-15 тепла.</a:t>
            </a:r>
            <a:endParaRPr lang="kk-KZ" sz="1200" dirty="0" smtClean="0">
              <a:latin typeface="Times New Roman KZ" pitchFamily="18" charset="0"/>
              <a:ea typeface="Times New Roman KZ" pitchFamily="18" charset="0"/>
              <a:cs typeface="Times New Roman" pitchFamily="18" charset="0"/>
            </a:endParaRPr>
          </a:p>
          <a:p>
            <a:r>
              <a:rPr lang="kk-KZ" sz="1200" dirty="0" smtClean="0"/>
              <a:t>	</a:t>
            </a:r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12 марта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11 марта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12 марта 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Ветер юго-западный 3-8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0-2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марта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12 марта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марта2024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0,006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173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0,578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117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0,234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3085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0,617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71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0,357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0,026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0,188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Абдуалиева М А  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18712</TotalTime>
  <Words>536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3988</cp:revision>
  <cp:lastPrinted>2021-07-01T03:56:27Z</cp:lastPrinted>
  <dcterms:created xsi:type="dcterms:W3CDTF">2018-03-27T06:03:00Z</dcterms:created>
  <dcterms:modified xsi:type="dcterms:W3CDTF">2024-03-10T07:24:28Z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