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299649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10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 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садки (дождь, снег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55005" y="233547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259301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18841</TotalTime>
  <Words>602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3288</cp:revision>
  <cp:lastPrinted>2021-10-14T11:15:53Z</cp:lastPrinted>
  <dcterms:created xsi:type="dcterms:W3CDTF">2018-03-27T06:03:00Z</dcterms:created>
  <dcterms:modified xsi:type="dcterms:W3CDTF">2024-03-10T08:17:27Z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