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212758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175939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снег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Ночью и утром туман. Ветер север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о-западный,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7-9,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24568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4320</cp:revision>
  <cp:lastPrinted>2021-07-01T03:56:27Z</cp:lastPrinted>
  <dcterms:created xsi:type="dcterms:W3CDTF">2018-03-27T06:03:00Z</dcterms:created>
  <dcterms:modified xsi:type="dcterms:W3CDTF">2024-03-10T07:02:05Z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