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448913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9002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5-10 м/с. Температура воздуха ночью 2-4, днем 16-18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дождь.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8-13, порывы 15-20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13534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3038</cp:revision>
  <cp:lastPrinted>2021-07-01T03:56:27Z</cp:lastPrinted>
  <dcterms:created xsi:type="dcterms:W3CDTF">2018-03-27T06:03:00Z</dcterms:created>
  <dcterms:modified xsi:type="dcterms:W3CDTF">2024-03-10T06:22:52Z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