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717" y="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560512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8673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(преимущественно снег), гололед. Ветер юго-западный 9-14 м/с. Температура воздуха 1-3 мороза, днем 1 мороза-1 тепла.</a:t>
            </a: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2024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(преимущественно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287214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612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3376</cp:revision>
  <cp:lastPrinted>2021-07-01T03:56:27Z</cp:lastPrinted>
  <dcterms:created xsi:type="dcterms:W3CDTF">2018-03-27T06:03:00Z</dcterms:created>
  <dcterms:modified xsi:type="dcterms:W3CDTF">2024-03-10T09:17:10Z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