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2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146216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№70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временами осадки (преимущественно снег), гололед. Ветер юго-западный 9-14 м/с. Температура воздуха 1-3 мороза, днем 1 мороза-1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временами осадки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(преимущественно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37125" y="2086703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8128673"/>
              </p:ext>
            </p:extLst>
          </p:nvPr>
        </p:nvGraphicFramePr>
        <p:xfrm>
          <a:off x="5019674" y="4221088"/>
          <a:ext cx="4691064" cy="22385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2,013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А.Ж./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18932</TotalTime>
  <Words>651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3442</cp:revision>
  <cp:lastPrinted>2021-07-01T03:56:27Z</cp:lastPrinted>
  <dcterms:created xsi:type="dcterms:W3CDTF">2018-03-27T06:03:00Z</dcterms:created>
  <dcterms:modified xsi:type="dcterms:W3CDTF">2024-03-10T09:12:52Z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