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636029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5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небольшие осадки (снег,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дождь).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 9-14, днем порывы 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4-6, днем 1-3 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5-10 м/с. Температура воздуха  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49290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ночью 12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29865</TotalTime>
  <Words>663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4951</cp:revision>
  <cp:lastPrinted>2021-11-30T05:55:24Z</cp:lastPrinted>
  <dcterms:created xsi:type="dcterms:W3CDTF">2018-03-27T06:03:00Z</dcterms:created>
  <dcterms:modified xsi:type="dcterms:W3CDTF">2024-03-10T07:55:33Z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