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2717" y="14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321000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небольшие осадки (дождь, снег). Ветер юго-западный 9-14 м/с. Температура воздуха ночью 2-4 мороза, днем 0-2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небольшие осадки (дождь, снег). Ветер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724898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18472</TotalTime>
  <Words>544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3378</cp:revision>
  <cp:lastPrinted>2021-07-01T03:56:27Z</cp:lastPrinted>
  <dcterms:created xsi:type="dcterms:W3CDTF">2018-03-27T06:03:00Z</dcterms:created>
  <dcterms:modified xsi:type="dcterms:W3CDTF">2024-03-10T09:21:19Z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