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20" d="100"/>
          <a:sy n="120" d="100"/>
        </p:scale>
        <p:origin x="1770" y="4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876520-C228-41CE-95BE-AC181A383D2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817BC-E8D4-41A9-9147-48C6FC78D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92DA5-A264-43A2-ACE7-EC0A40AE0A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E055-A0A5-4086-A3A7-0FCEAB4AD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0C82-3F27-44F4-B39A-A40ECBAE9E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518B4-0E61-4EA4-AC58-C58A0E6207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E083E-52C7-439C-83E8-7ABB3D8076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9B0C9-C559-4DF6-A303-1363B3291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FABE4-5AC2-419F-A469-74562D485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4DFE-C26A-4D7D-813B-793B9CD92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C7E7D-D6FF-4224-B563-116D350F0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C0D09-BBAE-4809-9DEF-AA0DD630E3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99DF1A-540D-4F7D-9461-76B62D7EE2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2380"/>
            <a:ext cx="4816475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 smtClean="0">
                <a:solidFill>
                  <a:schemeClr val="tx1"/>
                </a:solidFill>
              </a:rPr>
              <a:t>ночью осадки (преимущественно дождь), туман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юго-западный 2-7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0-2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2-7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11</a:t>
            </a:r>
            <a:r>
              <a:rPr lang="kk-KZ" altLang="en-US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118142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18851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4358</cp:revision>
  <cp:lastPrinted>2021-07-01T09:11:30Z</cp:lastPrinted>
  <dcterms:created xsi:type="dcterms:W3CDTF">2018-03-27T06:03:00Z</dcterms:created>
  <dcterms:modified xsi:type="dcterms:W3CDTF">2024-03-10T06:58:51Z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