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varScale="1">
        <p:scale>
          <a:sx n="115" d="100"/>
          <a:sy n="115" d="100"/>
        </p:scale>
        <p:origin x="-211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069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71490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09</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10</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қар жауады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батыстан </a:t>
            </a:r>
            <a:r>
              <a:rPr lang="kk-KZ" sz="1200" dirty="0" smtClean="0">
                <a:latin typeface="Times New Roman" pitchFamily="18" charset="0"/>
                <a:cs typeface="Times New Roman" pitchFamily="18" charset="0"/>
              </a:rPr>
              <a:t>жел соғады, күші </a:t>
            </a:r>
            <a:r>
              <a:rPr lang="ru-RU" sz="1200" dirty="0" smtClean="0">
                <a:latin typeface="Times New Roman" pitchFamily="18" charset="0"/>
                <a:cs typeface="Times New Roman" pitchFamily="18" charset="0"/>
              </a:rPr>
              <a:t>7-12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аяз,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2-4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суық 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11 </a:t>
            </a:r>
            <a:r>
              <a:rPr lang="kk-KZ" sz="1200" b="1" dirty="0" smtClean="0">
                <a:solidFill>
                  <a:srgbClr val="000000"/>
                </a:solidFill>
                <a:latin typeface="Times New Roman" pitchFamily="18" charset="0"/>
                <a:cs typeface="Times New Roman" pitchFamily="18" charset="0"/>
              </a:rPr>
              <a:t>наурызға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10</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наурыз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11 </a:t>
            </a:r>
            <a:r>
              <a:rPr lang="kk-KZ" sz="1200" b="1" dirty="0" smtClean="0">
                <a:solidFill>
                  <a:srgbClr val="000000"/>
                </a:solidFill>
                <a:latin typeface="Times New Roman" pitchFamily="18" charset="0"/>
                <a:cs typeface="Times New Roman" pitchFamily="18" charset="0"/>
              </a:rPr>
              <a:t>наурыз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a:t>
            </a:r>
            <a:r>
              <a:rPr lang="kk-KZ" sz="1200" dirty="0"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қар </a:t>
            </a:r>
            <a:r>
              <a:rPr lang="ru-RU" sz="1200" dirty="0" err="1" smtClean="0">
                <a:latin typeface="Times New Roman" pitchFamily="18" charset="0"/>
                <a:cs typeface="Times New Roman" pitchFamily="18" charset="0"/>
              </a:rPr>
              <a:t>жауады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жел </a:t>
            </a:r>
            <a:r>
              <a:rPr lang="kk-KZ" sz="1200" dirty="0" smtClean="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аяз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934180004"/>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a:t>
                      </a:r>
                      <a:r>
                        <a:rPr lang="en-US" sz="1000" dirty="0" smtClean="0">
                          <a:latin typeface="Times New Roman" panose="02020603050405020304" pitchFamily="18" charset="0"/>
                          <a:cs typeface="Times New Roman" panose="02020603050405020304" pitchFamily="18" charset="0"/>
                        </a:rPr>
                        <a:t>22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r>
                        <a:rPr lang="en-US"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r>
                        <a:rPr lang="en-US" sz="1000" dirty="0" smtClean="0">
                          <a:latin typeface="Times New Roman" panose="02020603050405020304" pitchFamily="18" charset="0"/>
                          <a:cs typeface="Times New Roman" panose="02020603050405020304" pitchFamily="18" charset="0"/>
                        </a:rPr>
                        <a:t>29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r>
                        <a:rPr lang="en-US" sz="1000" dirty="0" smtClean="0">
                          <a:latin typeface="Times New Roman" panose="02020603050405020304" pitchFamily="18" charset="0"/>
                          <a:cs typeface="Times New Roman" panose="02020603050405020304" pitchFamily="18" charset="0"/>
                        </a:rPr>
                        <a:t>4</a:t>
                      </a: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a:t>
                      </a:r>
                      <a:r>
                        <a:rPr lang="en-US"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r>
                        <a:rPr lang="en-US" sz="1000" dirty="0" smtClean="0">
                          <a:latin typeface="Times New Roman" panose="02020603050405020304" pitchFamily="18" charset="0"/>
                          <a:cs typeface="Times New Roman" panose="02020603050405020304" pitchFamily="18" charset="0"/>
                        </a:rPr>
                        <a:t>14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r>
                        <a:rPr lang="en-US"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r>
                        <a:rPr lang="en-US" sz="1000" dirty="0" smtClean="0">
                          <a:latin typeface="Times New Roman" panose="02020603050405020304" pitchFamily="18" charset="0"/>
                          <a:cs typeface="Times New Roman" panose="02020603050405020304" pitchFamily="18" charset="0"/>
                        </a:rPr>
                        <a:t>425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4439" y="357187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9</a:t>
            </a:r>
            <a:r>
              <a:rPr lang="ru-RU" altLang="ru-RU" sz="1200" b="1"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857784"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10</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наурыз, </a:t>
            </a:r>
            <a:r>
              <a:rPr lang="kk-KZ" sz="1200" dirty="0" smtClean="0">
                <a:solidFill>
                  <a:schemeClr val="tx1"/>
                </a:solidFill>
                <a:latin typeface="Times New Roman" panose="02020603050405020304" pitchFamily="18" charset="0"/>
                <a:cs typeface="Times New Roman" panose="02020603050405020304" pitchFamily="18" charset="0"/>
              </a:rPr>
              <a:t>11 </a:t>
            </a:r>
            <a:r>
              <a:rPr lang="kk-KZ" sz="1200" dirty="0" smtClean="0">
                <a:solidFill>
                  <a:schemeClr val="tx1"/>
                </a:solidFill>
                <a:latin typeface="Times New Roman" panose="02020603050405020304" pitchFamily="18" charset="0"/>
                <a:cs typeface="Times New Roman" panose="02020603050405020304" pitchFamily="18" charset="0"/>
              </a:rPr>
              <a:t>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a:t>
            </a:r>
            <a:r>
              <a:rPr lang="ru-RU"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8719" y="3386137"/>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95297"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Закария Г.Е.</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Картпанбетов</a:t>
            </a:r>
            <a:r>
              <a:rPr lang="ru-RU" altLang="ru-RU" sz="1200" b="1" i="1" dirty="0" smtClean="0">
                <a:solidFill>
                  <a:srgbClr val="000000"/>
                </a:solidFill>
                <a:latin typeface="Times New Roman" panose="02020603050405020304" pitchFamily="18" charset="0"/>
                <a:cs typeface="Times New Roman" panose="02020603050405020304" pitchFamily="18" charset="0"/>
              </a:rPr>
              <a:t> Д.Г.</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17022</TotalTime>
  <Words>537</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4090</cp:revision>
  <cp:lastPrinted>2021-07-01T07:38:07Z</cp:lastPrinted>
  <dcterms:created xsi:type="dcterms:W3CDTF">2018-03-27T06:03:00Z</dcterms:created>
  <dcterms:modified xsi:type="dcterms:W3CDTF">2024-03-09T07:10:58Z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