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1" d="100"/>
          <a:sy n="111" d="100"/>
        </p:scale>
        <p:origin x="-2136"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565012399"/>
              </p:ext>
            </p:extLst>
          </p:nvPr>
        </p:nvGraphicFramePr>
        <p:xfrm>
          <a:off x="307975" y="2637546"/>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69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09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3311330142"/>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0.011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0.009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0.073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1341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0.268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107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0.535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34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0.086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 xmlns:p14="http://schemas.microsoft.com/office/powerpoint/2010/main" val="3390426345"/>
              </p:ext>
            </p:extLst>
          </p:nvPr>
        </p:nvGraphicFramePr>
        <p:xfrm>
          <a:off x="4973638" y="6392863"/>
          <a:ext cx="4787899" cy="608037"/>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94605">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09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10</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наурызға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09 </a:t>
            </a:r>
            <a:r>
              <a:rPr lang="ru-RU" altLang="ru-RU" sz="1200" b="1" dirty="0" err="1" smtClean="0">
                <a:solidFill>
                  <a:srgbClr val="000000"/>
                </a:solidFill>
                <a:latin typeface="Times New Roman" panose="02020603050405020304" pitchFamily="18" charset="0"/>
                <a:cs typeface="Times New Roman" panose="02020603050405020304" pitchFamily="18" charset="0"/>
              </a:rPr>
              <a:t>наурыз</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10</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наурыз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 </a:t>
            </a:r>
            <a:r>
              <a:rPr lang="kk-KZ" sz="1200" dirty="0" smtClean="0">
                <a:solidFill>
                  <a:srgbClr val="000000"/>
                </a:solidFill>
                <a:latin typeface="Times New Roman" panose="02020603050405020304" pitchFamily="18" charset="0"/>
                <a:cs typeface="Times New Roman" panose="02020603050405020304" pitchFamily="18" charset="0"/>
                <a:sym typeface="+mn-ea"/>
              </a:rPr>
              <a:t>жауын-шашынсыз. Кей </a:t>
            </a:r>
            <a:r>
              <a:rPr lang="kk-KZ" sz="1200" dirty="0" smtClean="0">
                <a:solidFill>
                  <a:srgbClr val="000000"/>
                </a:solidFill>
                <a:latin typeface="Times New Roman" panose="02020603050405020304" pitchFamily="18" charset="0"/>
                <a:cs typeface="Times New Roman" panose="02020603050405020304" pitchFamily="18" charset="0"/>
                <a:sym typeface="+mn-ea"/>
              </a:rPr>
              <a:t>уақытта тұман.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батыстан</a:t>
            </a:r>
            <a:r>
              <a:rPr lang="ru-RU" sz="1200" dirty="0" smtClean="0">
                <a:solidFill>
                  <a:srgbClr val="000000"/>
                </a:solidFill>
                <a:latin typeface="Times New Roman" panose="02020603050405020304" pitchFamily="18" charset="0"/>
                <a:cs typeface="Times New Roman" panose="02020603050405020304" pitchFamily="18" charset="0"/>
                <a:sym typeface="+mn-ea"/>
              </a:rPr>
              <a:t> 9</a:t>
            </a:r>
            <a:r>
              <a:rPr lang="kk-KZ" sz="1200" dirty="0" smtClean="0">
                <a:solidFill>
                  <a:srgbClr val="000000"/>
                </a:solidFill>
                <a:latin typeface="Times New Roman" panose="02020603050405020304" pitchFamily="18" charset="0"/>
                <a:cs typeface="Times New Roman" panose="02020603050405020304" pitchFamily="18" charset="0"/>
                <a:sym typeface="+mn-ea"/>
              </a:rPr>
              <a:t>-14 </a:t>
            </a:r>
            <a:r>
              <a:rPr lang="ru-RU" sz="1200" dirty="0" smtClean="0">
                <a:solidFill>
                  <a:srgbClr val="000000"/>
                </a:solidFill>
                <a:latin typeface="Times New Roman" panose="02020603050405020304" pitchFamily="18" charset="0"/>
                <a:cs typeface="Times New Roman" panose="02020603050405020304" pitchFamily="18" charset="0"/>
                <a:sym typeface="+mn-ea"/>
              </a:rPr>
              <a:t>м/с</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2-4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аяз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9-11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11 </a:t>
            </a:r>
            <a:r>
              <a:rPr lang="kk-KZ" altLang="ru-RU" sz="1200" b="1" dirty="0" smtClean="0">
                <a:solidFill>
                  <a:srgbClr val="000000"/>
                </a:solidFill>
                <a:latin typeface="Times New Roman" panose="02020603050405020304" pitchFamily="18" charset="0"/>
                <a:cs typeface="Times New Roman" panose="02020603050405020304" pitchFamily="18" charset="0"/>
              </a:rPr>
              <a:t>наурызға</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10</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наурыз</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11</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наурыз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 тұман.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солтүстік-батыстан</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9-14 </a:t>
            </a:r>
            <a:r>
              <a:rPr lang="ru-RU" sz="1200" dirty="0" smtClean="0">
                <a:solidFill>
                  <a:srgbClr val="000000"/>
                </a:solidFill>
                <a:latin typeface="Times New Roman" panose="02020603050405020304" pitchFamily="18" charset="0"/>
                <a:cs typeface="Times New Roman" panose="02020603050405020304" pitchFamily="18" charset="0"/>
                <a:sym typeface="+mn-ea"/>
              </a:rPr>
              <a:t>м/с</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3-5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аяз</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a:solidFill>
                  <a:schemeClr val="tx1"/>
                </a:solidFill>
                <a:latin typeface="Times New Roman" pitchFamily="18" charset="0"/>
                <a:cs typeface="Times New Roman" pitchFamily="18" charset="0"/>
              </a:rPr>
              <a:t> 2024 </a:t>
            </a:r>
            <a:r>
              <a:rPr lang="ru-RU" sz="1200" dirty="0" err="1">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10</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наурыз</a:t>
            </a:r>
            <a:r>
              <a:rPr lang="ru-RU" sz="1200" dirty="0" smtClean="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11 </a:t>
            </a:r>
            <a:r>
              <a:rPr lang="kk-KZ" sz="1200" dirty="0" smtClean="0">
                <a:solidFill>
                  <a:schemeClr val="tx1"/>
                </a:solidFill>
                <a:latin typeface="Times New Roman" pitchFamily="18" charset="0"/>
                <a:cs typeface="Times New Roman" pitchFamily="18" charset="0"/>
              </a:rPr>
              <a:t>наурызға </a:t>
            </a:r>
            <a:r>
              <a:rPr lang="ru-RU" sz="1200" dirty="0" err="1" smtClean="0">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1"/>
            <a:ext cx="4472585" cy="2117326"/>
            <a:chOff x="349950" y="3799939"/>
            <a:chExt cx="4472585" cy="2322268"/>
          </a:xfrm>
        </p:grpSpPr>
        <p:graphicFrame>
          <p:nvGraphicFramePr>
            <p:cNvPr id="26" name="Таблица 25"/>
            <p:cNvGraphicFramePr/>
            <p:nvPr>
              <p:extLst>
                <p:ext uri="{D42A27DB-BD31-4B8C-83A1-F6EECF244321}">
                  <p14:modId xmlns="" xmlns:p14="http://schemas.microsoft.com/office/powerpoint/2010/main"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Г</a:t>
                        </a:r>
                        <a:r>
                          <a:rPr lang="kk-KZ" altLang="x-none" sz="800" b="0" dirty="0" smtClean="0">
                            <a:latin typeface="Times New Roman" panose="02020603050405020304" pitchFamily="18" charset="0"/>
                            <a:ea typeface="Times New Roman" panose="02020603050405020304" pitchFamily="18" charset="0"/>
                            <a:cs typeface="Times New Roman" panose="02020603050405020304" pitchFamily="18" charset="0"/>
                          </a:rPr>
                          <a:t>./</a:t>
                        </a:r>
                        <a:r>
                          <a:rPr lang="kk-KZ" altLang="x-none" sz="800" b="0" baseline="0" dirty="0" smtClean="0">
                            <a:latin typeface="Times New Roman" panose="02020603050405020304" pitchFamily="18" charset="0"/>
                            <a:ea typeface="Times New Roman" panose="02020603050405020304" pitchFamily="18" charset="0"/>
                            <a:cs typeface="Times New Roman" panose="02020603050405020304" pitchFamily="18" charset="0"/>
                          </a:rPr>
                          <a:t>Жокелова А.</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 xmlns:a16="http://schemas.microsoft.com/office/drawing/2014/main" val="20000"/>
                    </a:ext>
                  </a:extLst>
                </a:gridCol>
                <a:gridCol w="3015203">
                  <a:extLst>
                    <a:ext uri="{9D8B030D-6E8A-4147-A177-3AD203B41FA5}">
                      <a16:colId xmlns=""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14763</TotalTime>
  <Words>556</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3050</cp:revision>
  <cp:lastPrinted>2021-07-01T07:38:07Z</cp:lastPrinted>
  <dcterms:created xsi:type="dcterms:W3CDTF">2018-03-27T06:03:00Z</dcterms:created>
  <dcterms:modified xsi:type="dcterms:W3CDTF">2024-03-09T08:13:49Z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