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2"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399934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13</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0,4</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26026" y="215900"/>
            <a:ext cx="4741472"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аздаған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солтүстік-батысқа ауыспалы,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жылы.</a:t>
            </a:r>
          </a:p>
          <a:p>
            <a:pPr lvl="0" algn="just"/>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27489</TotalTime>
  <Words>597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3261</cp:revision>
  <cp:lastPrinted>2021-07-01T07:38:07Z</cp:lastPrinted>
  <dcterms:created xsi:type="dcterms:W3CDTF">2018-03-27T06:03:00Z</dcterms:created>
  <dcterms:modified xsi:type="dcterms:W3CDTF">2024-03-09T07:44:54Z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