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82563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көктайғақ</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ауысатын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көтерінкі</a:t>
            </a:r>
            <a:r>
              <a:rPr lang="kk-KZ" altLang="en-US" sz="1200" b="1"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797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a:t>
                      </a:r>
                      <a:r>
                        <a:rPr lang="ru-RU" sz="1000" dirty="0">
                          <a:latin typeface="Times New Roman" panose="02020603050405020304" pitchFamily="18" charset="0"/>
                          <a:cs typeface="Times New Roman" panose="02020603050405020304" pitchFamily="18" charset="0"/>
                        </a:rPr>
                        <a:t>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17975</TotalTime>
  <Words>630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3429</cp:revision>
  <cp:lastPrinted>2021-07-01T03:56:27Z</cp:lastPrinted>
  <dcterms:created xsi:type="dcterms:W3CDTF">2018-03-27T06:03:00Z</dcterms:created>
  <dcterms:modified xsi:type="dcterms:W3CDTF">2024-03-09T10:50:42Z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