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56745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түнде қар жауады, жаяу бұрқасын күтіледі. Жел 6-11 м/с. Ауа температурасы түнде 6-8, күндіз 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қар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6-11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607472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0.635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16184</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3032</cp:revision>
  <cp:lastPrinted>2021-07-01T07:38:07Z</cp:lastPrinted>
  <dcterms:created xsi:type="dcterms:W3CDTF">2018-03-27T06:03:00Z</dcterms:created>
  <dcterms:modified xsi:type="dcterms:W3CDTF">2024-03-09T07:36:36Z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