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240419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10</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Көшпелі бұлтты, аздаған жауын-шашын (жаңбыр, қар) күтіледі. Оңтүстік-батыс желі 9-14 м/с. Ауа температурасы 4-6 градус аяз, күндіз 0-2 градус жылы күтіледі.</a:t>
            </a:r>
            <a:endParaRPr lang="ru-RU" sz="1200" dirty="0">
              <a:latin typeface="Times New Roman" pitchFamily="18" charset="0"/>
              <a:cs typeface="Times New Roman"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11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10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Аздаған бұлтты, жауын-шашын (жаңбыр, қар)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9</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1489638"/>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 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18582</TotalTime>
  <Words>572</Words>
  <Application>Microsoft Office PowerPoint</Application>
  <PresentationFormat>Лист A4 (210x297 мм)</PresentationFormat>
  <Paragraphs>81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3419</cp:revision>
  <cp:lastPrinted>2021-07-01T07:38:07Z</cp:lastPrinted>
  <dcterms:created xsi:type="dcterms:W3CDTF">2018-03-27T06:03:00Z</dcterms:created>
  <dcterms:modified xsi:type="dcterms:W3CDTF">2024-03-09T10:48:10Z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