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19464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өбінесе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a:t>
            </a:r>
            <a:r>
              <a:rPr lang=""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көбінесе жаңбыр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19718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18622</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2021-07-01T03:56:27Z</cp:lastPrinted>
  <dcterms:created xsi:type="dcterms:W3CDTF">2018-03-27T06:03:00Z</dcterms:created>
  <dcterms:modified xsi:type="dcterms:W3CDTF">2024-03-09T07:43:45Z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