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450516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9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10</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9</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желі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күтіледі</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11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9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10</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желі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TextBox 13"/>
          <p:cNvSpPr txBox="1"/>
          <p:nvPr/>
        </p:nvSpPr>
        <p:spPr>
          <a:xfrm>
            <a:off x="4768727" y="2276872"/>
            <a:ext cx="5008686" cy="46166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Косубаева А. Ж./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09331"/>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18433</TotalTime>
  <Words>551</Words>
  <Application>Microsoft Office PowerPoint</Application>
  <PresentationFormat>Лист A4 (210x297 мм)</PresentationFormat>
  <Paragraphs>71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3421</cp:revision>
  <cp:lastPrinted>2021-07-01T07:38:07Z</cp:lastPrinted>
  <dcterms:created xsi:type="dcterms:W3CDTF">2018-03-27T06:03:00Z</dcterms:created>
  <dcterms:modified xsi:type="dcterms:W3CDTF">2024-03-09T10:46:12Z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