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120" d="100"/>
          <a:sy n="120" d="100"/>
        </p:scale>
        <p:origin x="2054"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84147098"/>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№69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9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10</a:t>
            </a:r>
            <a:r>
              <a:rPr lang="kk-KZ" altLang="ru-RU" sz="1200" b="1" dirty="0">
                <a:solidFill>
                  <a:srgbClr val="000000"/>
                </a:solidFill>
                <a:latin typeface="Times New Roman" panose="02020603050405020304" pitchFamily="18" charset="0"/>
                <a:cs typeface="Times New Roman" panose="02020603050405020304" pitchFamily="18" charset="0"/>
              </a:rPr>
              <a:t>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9 </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10</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көбінесе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жаңбыр</a:t>
            </a:r>
            <a:r>
              <a:rPr lang="en-US" sz="1200" dirty="0">
                <a:latin typeface="Times New Roman" pitchFamily="18" charset="0"/>
                <a:cs typeface="Times New Roman" pitchFamily="18" charset="0"/>
              </a:rPr>
              <a:t>)</a:t>
            </a:r>
            <a:r>
              <a:rPr lang="kk-KZ" sz="1200" dirty="0">
                <a:latin typeface="Times New Roman" pitchFamily="18" charset="0"/>
                <a:cs typeface="Times New Roman" pitchFamily="18" charset="0"/>
              </a:rPr>
              <a:t>, көктайғақ</a:t>
            </a:r>
            <a:r>
              <a:rPr lang="ru-RU" sz="1200" dirty="0">
                <a:latin typeface="Times New Roman" pitchFamily="18" charset="0"/>
                <a:cs typeface="Times New Roman" pitchFamily="18" charset="0"/>
              </a:rPr>
              <a:t>. О</a:t>
            </a:r>
            <a:r>
              <a:rPr lang="kk-KZ" sz="1200" dirty="0">
                <a:latin typeface="Times New Roman" pitchFamily="18" charset="0"/>
                <a:cs typeface="Times New Roman" pitchFamily="18" charset="0"/>
              </a:rPr>
              <a:t>ңтүстік-батыс желі 9-14 екпіні 15-20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a:solidFill>
                  <a:srgbClr val="000000"/>
                </a:solidFill>
                <a:latin typeface="Times New Roman" panose="02020603050405020304" pitchFamily="18" charset="0"/>
                <a:cs typeface="Times New Roman" panose="02020603050405020304" pitchFamily="18" charset="0"/>
              </a:rPr>
              <a:t>11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10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11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көбінесе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жаңбыр</a:t>
            </a:r>
            <a:r>
              <a:rPr lang="en-US" sz="1200" dirty="0">
                <a:latin typeface="Times New Roman" pitchFamily="18" charset="0"/>
                <a:cs typeface="Times New Roman" pitchFamily="18" charset="0"/>
              </a:rPr>
              <a:t>)</a:t>
            </a:r>
            <a:r>
              <a:rPr lang="ru-RU" sz="1200" dirty="0">
                <a:latin typeface="Times New Roman" pitchFamily="18" charset="0"/>
                <a:cs typeface="Times New Roman" pitchFamily="18" charset="0"/>
              </a:rPr>
              <a:t>. О</a:t>
            </a:r>
            <a:r>
              <a:rPr lang="kk-KZ" sz="1200" dirty="0">
                <a:latin typeface="Times New Roman" pitchFamily="18" charset="0"/>
                <a:cs typeface="Times New Roman" pitchFamily="18" charset="0"/>
              </a:rPr>
              <a:t>ңтүстік-батыс ауысатын желі  9-14 екпіні 15-20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9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136337"/>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rPr>
              <a:t>көтерінкі</a:t>
            </a:r>
            <a:r>
              <a:rPr lang="kk-KZ" altLang="en-US" sz="1200" b="1"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1784084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3,399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544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1,815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2,357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Косубаева А. Ж./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18906</TotalTime>
  <Words>664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3484</cp:revision>
  <cp:lastPrinted>2021-07-01T07:38:07Z</cp:lastPrinted>
  <dcterms:created xsi:type="dcterms:W3CDTF">2018-03-27T06:03:00Z</dcterms:created>
  <dcterms:modified xsi:type="dcterms:W3CDTF">2024-03-09T10:52:32Z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